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0" r:id="rId2"/>
  </p:sldMasterIdLst>
  <p:notesMasterIdLst>
    <p:notesMasterId r:id="rId4"/>
  </p:notesMasterIdLst>
  <p:sldIdLst>
    <p:sldId id="256" r:id="rId3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hRRxqt3PLmxF7ZFaXml5Ey0txa7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F51B21B-AD3E-44B4-9D48-9A278D597469}">
  <a:tblStyle styleId="{3F51B21B-AD3E-44B4-9D48-9A278D59746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4" name="Google Shape;24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Google Shape;26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414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/>
          <p:nvPr/>
        </p:nvSpPr>
        <p:spPr>
          <a:xfrm flipH="1">
            <a:off x="0" y="0"/>
            <a:ext cx="4421332" cy="6858000"/>
          </a:xfrm>
          <a:custGeom>
            <a:avLst/>
            <a:gdLst/>
            <a:ahLst/>
            <a:cxnLst/>
            <a:rect l="l" t="t" r="r" b="b"/>
            <a:pathLst>
              <a:path w="4421332" h="6858000" extrusionOk="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1" y="0"/>
            <a:ext cx="4232227" cy="6858000"/>
          </a:xfrm>
          <a:custGeom>
            <a:avLst/>
            <a:gdLst/>
            <a:ahLst/>
            <a:cxnLst/>
            <a:rect l="l" t="t" r="r" b="b"/>
            <a:pathLst>
              <a:path w="4232227" h="6858000" extrusionOk="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 txBox="1">
            <a:spLocks noGrp="1"/>
          </p:cNvSpPr>
          <p:nvPr>
            <p:ph type="title"/>
          </p:nvPr>
        </p:nvSpPr>
        <p:spPr>
          <a:xfrm>
            <a:off x="172720" y="438150"/>
            <a:ext cx="3875405" cy="3101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US" sz="2400" b="1">
                <a:solidFill>
                  <a:schemeClr val="dk1"/>
                </a:solidFill>
              </a:rPr>
              <a:t>If something doesn’t feel right tell somebody, in a safe way.</a:t>
            </a:r>
            <a:br>
              <a:rPr lang="en-US" sz="2400" b="1">
                <a:solidFill>
                  <a:schemeClr val="dk1"/>
                </a:solidFill>
              </a:rPr>
            </a:br>
            <a:endParaRPr sz="4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"/>
          <p:cNvSpPr txBox="1">
            <a:spLocks noGrp="1"/>
          </p:cNvSpPr>
          <p:nvPr>
            <p:ph type="body" idx="1"/>
          </p:nvPr>
        </p:nvSpPr>
        <p:spPr>
          <a:xfrm>
            <a:off x="4694416" y="676274"/>
            <a:ext cx="3743075" cy="5686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endParaRPr sz="4000" b="0" cap="none">
              <a:solidFill>
                <a:srgbClr val="1E4E79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 b="1"/>
          </a:p>
          <a:p>
            <a:pPr marL="388620" lvl="0" indent="-3543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 sz="2400" b="1"/>
              <a:t>Not feeling safe</a:t>
            </a:r>
            <a:endParaRPr/>
          </a:p>
          <a:p>
            <a:pPr marL="388620" lvl="0" indent="-3543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 sz="2400" b="1"/>
              <a:t>Something is worrying you</a:t>
            </a:r>
            <a:endParaRPr/>
          </a:p>
          <a:p>
            <a:pPr marL="388620" lvl="0" indent="-3543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 sz="2400" b="1"/>
              <a:t>Seeing someone else not being happy</a:t>
            </a:r>
            <a:endParaRPr/>
          </a:p>
          <a:p>
            <a:pPr marL="388620" lvl="0" indent="-3543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 sz="2400" b="1"/>
              <a:t>Wanting help with something</a:t>
            </a:r>
            <a:endParaRPr/>
          </a:p>
          <a:p>
            <a:pPr marL="388620" lvl="0" indent="-3543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 sz="2400" b="1"/>
              <a:t>Not feeling listened to</a:t>
            </a:r>
            <a:endParaRPr/>
          </a:p>
          <a:p>
            <a:pPr marL="388620" lvl="0" indent="-3543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 sz="2400" b="1"/>
              <a:t>Something’s making you feel uncomfortable</a:t>
            </a:r>
            <a:endParaRPr/>
          </a:p>
          <a:p>
            <a:pPr marL="388620" lvl="0" indent="-3543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</a:pPr>
            <a:r>
              <a:rPr lang="en-US" sz="2400" b="1"/>
              <a:t>Something’s just not right</a:t>
            </a:r>
            <a:endParaRPr/>
          </a:p>
          <a:p>
            <a:pPr marL="4572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 b="1"/>
          </a:p>
        </p:txBody>
      </p:sp>
      <p:sp>
        <p:nvSpPr>
          <p:cNvPr id="105" name="Google Shape;105;p1"/>
          <p:cNvSpPr txBox="1">
            <a:spLocks noGrp="1"/>
          </p:cNvSpPr>
          <p:nvPr>
            <p:ph type="body" idx="2"/>
          </p:nvPr>
        </p:nvSpPr>
        <p:spPr>
          <a:xfrm>
            <a:off x="8902734" y="914399"/>
            <a:ext cx="2546316" cy="486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/>
              <a:t>Who can I talk to…..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000"/>
          </a:p>
          <a:p>
            <a:pPr marL="228600" lvl="0" indent="-11112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/>
          </a:p>
          <a:p>
            <a:pPr marL="228600" lvl="0" indent="-11112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228600" lvl="0" indent="-11112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/>
          </a:p>
          <a:p>
            <a:pPr marL="228600" lvl="0" indent="-11112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/>
          </a:p>
          <a:p>
            <a:pPr marL="228600" lvl="0" indent="-11112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endParaRPr/>
          </a:p>
          <a:p>
            <a:pPr marL="228600" lvl="0" indent="-11112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/>
          </a:p>
        </p:txBody>
      </p:sp>
      <p:pic>
        <p:nvPicPr>
          <p:cNvPr id="106" name="Google Shape;106;p1" descr="Ico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2719" y="1507040"/>
            <a:ext cx="3238500" cy="32385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7" name="Google Shape;107;p1"/>
          <p:cNvGraphicFramePr/>
          <p:nvPr/>
        </p:nvGraphicFramePr>
        <p:xfrm>
          <a:off x="8600050" y="1563450"/>
          <a:ext cx="3495850" cy="3695345"/>
        </p:xfrm>
        <a:graphic>
          <a:graphicData uri="http://schemas.openxmlformats.org/drawingml/2006/table">
            <a:tbl>
              <a:tblPr>
                <a:noFill/>
                <a:tableStyleId>{3F51B21B-AD3E-44B4-9D48-9A278D597469}</a:tableStyleId>
              </a:tblPr>
              <a:tblGrid>
                <a:gridCol w="1747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7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2407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6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lt1"/>
                          </a:solidFill>
                        </a:rPr>
                        <a:t>Mrs Wren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lt1"/>
                          </a:solidFill>
                        </a:rPr>
                        <a:t>Mrs Parry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50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36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lt1"/>
                          </a:solidFill>
                        </a:rPr>
                        <a:t>Mrs Johanson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lt1"/>
                          </a:solidFill>
                        </a:rPr>
                        <a:t>Mrs McCormick</a:t>
                      </a:r>
                      <a:endParaRPr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60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500" b="1" dirty="0">
                          <a:solidFill>
                            <a:schemeClr val="lt1"/>
                          </a:solidFill>
                        </a:rPr>
                        <a:t>or any other trusted adult </a:t>
                      </a:r>
                      <a:endParaRPr sz="1500" b="1" dirty="0">
                        <a:solidFill>
                          <a:schemeClr val="lt1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8" name="Google Shape;108;p1" descr="A picture containing shap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32275" y="5203300"/>
            <a:ext cx="2943500" cy="2177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"/>
          <p:cNvSpPr/>
          <p:nvPr/>
        </p:nvSpPr>
        <p:spPr>
          <a:xfrm>
            <a:off x="4552937" y="676274"/>
            <a:ext cx="3884554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rPr>
              <a:t>Use your voice</a:t>
            </a:r>
            <a:endParaRPr sz="4000" b="1" i="0" u="none" strike="noStrike" cap="none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"/>
          <p:cNvSpPr txBox="1"/>
          <p:nvPr/>
        </p:nvSpPr>
        <p:spPr>
          <a:xfrm>
            <a:off x="8321824" y="5672125"/>
            <a:ext cx="1966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It’s good to talk</a:t>
            </a:r>
            <a:endParaRPr sz="1600" b="1"/>
          </a:p>
        </p:txBody>
      </p:sp>
      <p:pic>
        <p:nvPicPr>
          <p:cNvPr id="111" name="Google Shape;111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025813" y="1567900"/>
            <a:ext cx="1061648" cy="120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15913" y="3153750"/>
            <a:ext cx="1181374" cy="1250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75775" y="1563450"/>
            <a:ext cx="1061651" cy="1217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5A9D67-C2EB-FDD5-613B-50D68FBB9A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25813" y="3153750"/>
            <a:ext cx="1124857" cy="12507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ildren Happy">
      <a:dk1>
        <a:srgbClr val="595959"/>
      </a:dk1>
      <a:lt1>
        <a:srgbClr val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</Words>
  <Application>Microsoft Office PowerPoint</Application>
  <PresentationFormat>Widescreen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Office Theme</vt:lpstr>
      <vt:lpstr>Office Theme</vt:lpstr>
      <vt:lpstr>If something doesn’t feel right tell somebody, in a safe way.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Tinsley, Judith</dc:creator>
  <cp:lastModifiedBy>Bethan Parry</cp:lastModifiedBy>
  <cp:revision>1</cp:revision>
  <dcterms:created xsi:type="dcterms:W3CDTF">2021-12-13T17:22:28Z</dcterms:created>
  <dcterms:modified xsi:type="dcterms:W3CDTF">2026-08-30T17:08:30Z</dcterms:modified>
</cp:coreProperties>
</file>